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CB7E3-0E1B-4217-A57A-1CA39CCD8325}" v="9" dt="2022-01-19T03:14:52.033"/>
  </p1510:revLst>
</p1510:revInfo>
</file>

<file path=ppt/tableStyles.xml><?xml version="1.0" encoding="utf-8"?>
<a:tblStyleLst xmlns:a="http://schemas.openxmlformats.org/drawingml/2006/main" def="{01D542B3-F0F7-4D42-860E-88D5A3111DA0}">
  <a:tblStyle styleId="{01D542B3-F0F7-4D42-860E-88D5A3111DA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22DF578-1AEF-447A-8E1F-1CC5BC77757E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B9BD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B9BD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8000" autoAdjust="0"/>
  </p:normalViewPr>
  <p:slideViewPr>
    <p:cSldViewPr snapToGrid="0">
      <p:cViewPr varScale="1">
        <p:scale>
          <a:sx n="132" d="100"/>
          <a:sy n="132" d="100"/>
        </p:scale>
        <p:origin x="228" y="1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chiebal Poyogao" userId="95b2013d-7290-4d3d-8fac-e3953d5ecf5b" providerId="ADAL" clId="{0F3CB7E3-0E1B-4217-A57A-1CA39CCD8325}"/>
    <pc:docChg chg="custSel addSld delSld modSld sldOrd">
      <pc:chgData name="Archiebal Poyogao" userId="95b2013d-7290-4d3d-8fac-e3953d5ecf5b" providerId="ADAL" clId="{0F3CB7E3-0E1B-4217-A57A-1CA39CCD8325}" dt="2022-01-19T03:16:32.753" v="996" actId="20577"/>
      <pc:docMkLst>
        <pc:docMk/>
      </pc:docMkLst>
      <pc:sldChg chg="modSp add mod ord">
        <pc:chgData name="Archiebal Poyogao" userId="95b2013d-7290-4d3d-8fac-e3953d5ecf5b" providerId="ADAL" clId="{0F3CB7E3-0E1B-4217-A57A-1CA39CCD8325}" dt="2022-01-17T08:12:00.986" v="517" actId="20577"/>
        <pc:sldMkLst>
          <pc:docMk/>
          <pc:sldMk cId="1952099676" sldId="318"/>
        </pc:sldMkLst>
        <pc:graphicFrameChg chg="modGraphic">
          <ac:chgData name="Archiebal Poyogao" userId="95b2013d-7290-4d3d-8fac-e3953d5ecf5b" providerId="ADAL" clId="{0F3CB7E3-0E1B-4217-A57A-1CA39CCD8325}" dt="2022-01-17T08:12:00.986" v="517" actId="20577"/>
          <ac:graphicFrameMkLst>
            <pc:docMk/>
            <pc:sldMk cId="1952099676" sldId="318"/>
            <ac:graphicFrameMk id="5" creationId="{00000000-0000-0000-0000-000000000000}"/>
          </ac:graphicFrameMkLst>
        </pc:graphicFrameChg>
      </pc:sldChg>
      <pc:sldChg chg="modSp mod">
        <pc:chgData name="Archiebal Poyogao" userId="95b2013d-7290-4d3d-8fac-e3953d5ecf5b" providerId="ADAL" clId="{0F3CB7E3-0E1B-4217-A57A-1CA39CCD8325}" dt="2022-01-17T08:13:32.645" v="523" actId="20577"/>
        <pc:sldMkLst>
          <pc:docMk/>
          <pc:sldMk cId="2774739209" sldId="319"/>
        </pc:sldMkLst>
        <pc:spChg chg="mod">
          <ac:chgData name="Archiebal Poyogao" userId="95b2013d-7290-4d3d-8fac-e3953d5ecf5b" providerId="ADAL" clId="{0F3CB7E3-0E1B-4217-A57A-1CA39CCD8325}" dt="2022-01-17T08:13:32.645" v="523" actId="20577"/>
          <ac:spMkLst>
            <pc:docMk/>
            <pc:sldMk cId="2774739209" sldId="319"/>
            <ac:spMk id="5" creationId="{00000000-0000-0000-0000-000000000000}"/>
          </ac:spMkLst>
        </pc:spChg>
      </pc:sldChg>
      <pc:sldChg chg="modSp mod">
        <pc:chgData name="Archiebal Poyogao" userId="95b2013d-7290-4d3d-8fac-e3953d5ecf5b" providerId="ADAL" clId="{0F3CB7E3-0E1B-4217-A57A-1CA39CCD8325}" dt="2022-01-17T07:41:01.154" v="175" actId="20577"/>
        <pc:sldMkLst>
          <pc:docMk/>
          <pc:sldMk cId="2693561938" sldId="391"/>
        </pc:sldMkLst>
        <pc:spChg chg="mod">
          <ac:chgData name="Archiebal Poyogao" userId="95b2013d-7290-4d3d-8fac-e3953d5ecf5b" providerId="ADAL" clId="{0F3CB7E3-0E1B-4217-A57A-1CA39CCD8325}" dt="2022-01-17T07:32:18.395" v="52" actId="14100"/>
          <ac:spMkLst>
            <pc:docMk/>
            <pc:sldMk cId="2693561938" sldId="391"/>
            <ac:spMk id="346" creationId="{00000000-0000-0000-0000-000000000000}"/>
          </ac:spMkLst>
        </pc:spChg>
        <pc:graphicFrameChg chg="mod modGraphic">
          <ac:chgData name="Archiebal Poyogao" userId="95b2013d-7290-4d3d-8fac-e3953d5ecf5b" providerId="ADAL" clId="{0F3CB7E3-0E1B-4217-A57A-1CA39CCD8325}" dt="2022-01-17T07:41:01.154" v="175" actId="20577"/>
          <ac:graphicFrameMkLst>
            <pc:docMk/>
            <pc:sldMk cId="2693561938" sldId="391"/>
            <ac:graphicFrameMk id="4" creationId="{00000000-0000-0000-0000-000000000000}"/>
          </ac:graphicFrameMkLst>
        </pc:graphicFrameChg>
      </pc:sldChg>
      <pc:sldChg chg="modSp mod">
        <pc:chgData name="Archiebal Poyogao" userId="95b2013d-7290-4d3d-8fac-e3953d5ecf5b" providerId="ADAL" clId="{0F3CB7E3-0E1B-4217-A57A-1CA39CCD8325}" dt="2022-01-18T06:34:51.999" v="625" actId="20577"/>
        <pc:sldMkLst>
          <pc:docMk/>
          <pc:sldMk cId="434837743" sldId="395"/>
        </pc:sldMkLst>
        <pc:graphicFrameChg chg="modGraphic">
          <ac:chgData name="Archiebal Poyogao" userId="95b2013d-7290-4d3d-8fac-e3953d5ecf5b" providerId="ADAL" clId="{0F3CB7E3-0E1B-4217-A57A-1CA39CCD8325}" dt="2022-01-18T06:34:51.999" v="625" actId="20577"/>
          <ac:graphicFrameMkLst>
            <pc:docMk/>
            <pc:sldMk cId="434837743" sldId="395"/>
            <ac:graphicFrameMk id="4" creationId="{00000000-0000-0000-0000-000000000000}"/>
          </ac:graphicFrameMkLst>
        </pc:graphicFrameChg>
      </pc:sldChg>
      <pc:sldChg chg="modSp mod">
        <pc:chgData name="Archiebal Poyogao" userId="95b2013d-7290-4d3d-8fac-e3953d5ecf5b" providerId="ADAL" clId="{0F3CB7E3-0E1B-4217-A57A-1CA39CCD8325}" dt="2022-01-17T07:54:16.876" v="334" actId="20577"/>
        <pc:sldMkLst>
          <pc:docMk/>
          <pc:sldMk cId="471759274" sldId="397"/>
        </pc:sldMkLst>
        <pc:graphicFrameChg chg="modGraphic">
          <ac:chgData name="Archiebal Poyogao" userId="95b2013d-7290-4d3d-8fac-e3953d5ecf5b" providerId="ADAL" clId="{0F3CB7E3-0E1B-4217-A57A-1CA39CCD8325}" dt="2022-01-17T07:54:16.876" v="334" actId="20577"/>
          <ac:graphicFrameMkLst>
            <pc:docMk/>
            <pc:sldMk cId="471759274" sldId="397"/>
            <ac:graphicFrameMk id="4" creationId="{00000000-0000-0000-0000-000000000000}"/>
          </ac:graphicFrameMkLst>
        </pc:graphicFrameChg>
      </pc:sldChg>
      <pc:sldChg chg="del">
        <pc:chgData name="Archiebal Poyogao" userId="95b2013d-7290-4d3d-8fac-e3953d5ecf5b" providerId="ADAL" clId="{0F3CB7E3-0E1B-4217-A57A-1CA39CCD8325}" dt="2022-01-17T08:04:00.149" v="349" actId="2696"/>
        <pc:sldMkLst>
          <pc:docMk/>
          <pc:sldMk cId="3215312033" sldId="412"/>
        </pc:sldMkLst>
      </pc:sldChg>
      <pc:sldChg chg="addSp modSp mod">
        <pc:chgData name="Archiebal Poyogao" userId="95b2013d-7290-4d3d-8fac-e3953d5ecf5b" providerId="ADAL" clId="{0F3CB7E3-0E1B-4217-A57A-1CA39CCD8325}" dt="2022-01-17T08:01:45.854" v="345" actId="14100"/>
        <pc:sldMkLst>
          <pc:docMk/>
          <pc:sldMk cId="723561650" sldId="415"/>
        </pc:sldMkLst>
        <pc:spChg chg="mod">
          <ac:chgData name="Archiebal Poyogao" userId="95b2013d-7290-4d3d-8fac-e3953d5ecf5b" providerId="ADAL" clId="{0F3CB7E3-0E1B-4217-A57A-1CA39CCD8325}" dt="2022-01-17T08:01:09.512" v="339" actId="5793"/>
          <ac:spMkLst>
            <pc:docMk/>
            <pc:sldMk cId="723561650" sldId="415"/>
            <ac:spMk id="436" creationId="{00000000-0000-0000-0000-000000000000}"/>
          </ac:spMkLst>
        </pc:spChg>
        <pc:picChg chg="add mod">
          <ac:chgData name="Archiebal Poyogao" userId="95b2013d-7290-4d3d-8fac-e3953d5ecf5b" providerId="ADAL" clId="{0F3CB7E3-0E1B-4217-A57A-1CA39CCD8325}" dt="2022-01-17T08:01:45.854" v="345" actId="14100"/>
          <ac:picMkLst>
            <pc:docMk/>
            <pc:sldMk cId="723561650" sldId="415"/>
            <ac:picMk id="3" creationId="{33FA7890-25AD-4EBB-8297-EE8881436B74}"/>
          </ac:picMkLst>
        </pc:picChg>
      </pc:sldChg>
      <pc:sldChg chg="del">
        <pc:chgData name="Archiebal Poyogao" userId="95b2013d-7290-4d3d-8fac-e3953d5ecf5b" providerId="ADAL" clId="{0F3CB7E3-0E1B-4217-A57A-1CA39CCD8325}" dt="2022-01-17T07:57:27.789" v="336" actId="47"/>
        <pc:sldMkLst>
          <pc:docMk/>
          <pc:sldMk cId="3574427789" sldId="498"/>
        </pc:sldMkLst>
      </pc:sldChg>
      <pc:sldChg chg="del">
        <pc:chgData name="Archiebal Poyogao" userId="95b2013d-7290-4d3d-8fac-e3953d5ecf5b" providerId="ADAL" clId="{0F3CB7E3-0E1B-4217-A57A-1CA39CCD8325}" dt="2022-01-17T07:57:27.789" v="336" actId="47"/>
        <pc:sldMkLst>
          <pc:docMk/>
          <pc:sldMk cId="130262081" sldId="499"/>
        </pc:sldMkLst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2269912545" sldId="503"/>
        </pc:sldMkLst>
      </pc:sldChg>
      <pc:sldChg chg="modSp mod">
        <pc:chgData name="Archiebal Poyogao" userId="95b2013d-7290-4d3d-8fac-e3953d5ecf5b" providerId="ADAL" clId="{0F3CB7E3-0E1B-4217-A57A-1CA39CCD8325}" dt="2022-01-19T02:26:22.769" v="898" actId="20577"/>
        <pc:sldMkLst>
          <pc:docMk/>
          <pc:sldMk cId="3683447596" sldId="506"/>
        </pc:sldMkLst>
        <pc:graphicFrameChg chg="modGraphic">
          <ac:chgData name="Archiebal Poyogao" userId="95b2013d-7290-4d3d-8fac-e3953d5ecf5b" providerId="ADAL" clId="{0F3CB7E3-0E1B-4217-A57A-1CA39CCD8325}" dt="2022-01-19T02:26:22.769" v="898" actId="20577"/>
          <ac:graphicFrameMkLst>
            <pc:docMk/>
            <pc:sldMk cId="3683447596" sldId="506"/>
            <ac:graphicFrameMk id="4" creationId="{00000000-0000-0000-0000-000000000000}"/>
          </ac:graphicFrameMkLst>
        </pc:graphicFrameChg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1839640726" sldId="533"/>
        </pc:sldMkLst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3579187322" sldId="534"/>
        </pc:sldMkLst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3695313" sldId="537"/>
        </pc:sldMkLst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3166466746" sldId="541"/>
        </pc:sldMkLst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2606708649" sldId="542"/>
        </pc:sldMkLst>
      </pc:sldChg>
      <pc:sldChg chg="del">
        <pc:chgData name="Archiebal Poyogao" userId="95b2013d-7290-4d3d-8fac-e3953d5ecf5b" providerId="ADAL" clId="{0F3CB7E3-0E1B-4217-A57A-1CA39CCD8325}" dt="2022-01-17T08:12:44.179" v="519" actId="47"/>
        <pc:sldMkLst>
          <pc:docMk/>
          <pc:sldMk cId="4040041561" sldId="549"/>
        </pc:sldMkLst>
      </pc:sldChg>
      <pc:sldChg chg="del">
        <pc:chgData name="Archiebal Poyogao" userId="95b2013d-7290-4d3d-8fac-e3953d5ecf5b" providerId="ADAL" clId="{0F3CB7E3-0E1B-4217-A57A-1CA39CCD8325}" dt="2022-01-17T08:12:30.616" v="518" actId="47"/>
        <pc:sldMkLst>
          <pc:docMk/>
          <pc:sldMk cId="1317392987" sldId="550"/>
        </pc:sldMkLst>
      </pc:sldChg>
      <pc:sldChg chg="del">
        <pc:chgData name="Archiebal Poyogao" userId="95b2013d-7290-4d3d-8fac-e3953d5ecf5b" providerId="ADAL" clId="{0F3CB7E3-0E1B-4217-A57A-1CA39CCD8325}" dt="2022-01-17T07:56:18.051" v="335" actId="47"/>
        <pc:sldMkLst>
          <pc:docMk/>
          <pc:sldMk cId="411875969" sldId="565"/>
        </pc:sldMkLst>
      </pc:sldChg>
      <pc:sldChg chg="del">
        <pc:chgData name="Archiebal Poyogao" userId="95b2013d-7290-4d3d-8fac-e3953d5ecf5b" providerId="ADAL" clId="{0F3CB7E3-0E1B-4217-A57A-1CA39CCD8325}" dt="2022-01-17T07:58:57.921" v="337" actId="47"/>
        <pc:sldMkLst>
          <pc:docMk/>
          <pc:sldMk cId="2760148124" sldId="572"/>
        </pc:sldMkLst>
      </pc:sldChg>
      <pc:sldChg chg="addSp delSp modSp add mod">
        <pc:chgData name="Archiebal Poyogao" userId="95b2013d-7290-4d3d-8fac-e3953d5ecf5b" providerId="ADAL" clId="{0F3CB7E3-0E1B-4217-A57A-1CA39CCD8325}" dt="2022-01-17T07:49:40.684" v="272" actId="962"/>
        <pc:sldMkLst>
          <pc:docMk/>
          <pc:sldMk cId="2229042606" sldId="573"/>
        </pc:sldMkLst>
        <pc:spChg chg="mod">
          <ac:chgData name="Archiebal Poyogao" userId="95b2013d-7290-4d3d-8fac-e3953d5ecf5b" providerId="ADAL" clId="{0F3CB7E3-0E1B-4217-A57A-1CA39CCD8325}" dt="2022-01-17T07:48:37.693" v="267" actId="1076"/>
          <ac:spMkLst>
            <pc:docMk/>
            <pc:sldMk cId="2229042606" sldId="573"/>
            <ac:spMk id="5" creationId="{8D0423F1-DCB1-4F61-B7B0-EC40F54DA47D}"/>
          </ac:spMkLst>
        </pc:spChg>
        <pc:spChg chg="del">
          <ac:chgData name="Archiebal Poyogao" userId="95b2013d-7290-4d3d-8fac-e3953d5ecf5b" providerId="ADAL" clId="{0F3CB7E3-0E1B-4217-A57A-1CA39CCD8325}" dt="2022-01-17T07:48:33.470" v="266" actId="478"/>
          <ac:spMkLst>
            <pc:docMk/>
            <pc:sldMk cId="2229042606" sldId="573"/>
            <ac:spMk id="6" creationId="{2A9C8478-C7FE-40F3-8F66-FC9CDED3ECD6}"/>
          </ac:spMkLst>
        </pc:spChg>
        <pc:picChg chg="del">
          <ac:chgData name="Archiebal Poyogao" userId="95b2013d-7290-4d3d-8fac-e3953d5ecf5b" providerId="ADAL" clId="{0F3CB7E3-0E1B-4217-A57A-1CA39CCD8325}" dt="2022-01-17T07:48:12.554" v="247" actId="478"/>
          <ac:picMkLst>
            <pc:docMk/>
            <pc:sldMk cId="2229042606" sldId="573"/>
            <ac:picMk id="3" creationId="{0272E951-21AC-438A-9F38-3A2EC266F701}"/>
          </ac:picMkLst>
        </pc:picChg>
        <pc:picChg chg="del">
          <ac:chgData name="Archiebal Poyogao" userId="95b2013d-7290-4d3d-8fac-e3953d5ecf5b" providerId="ADAL" clId="{0F3CB7E3-0E1B-4217-A57A-1CA39CCD8325}" dt="2022-01-17T07:48:14.195" v="248" actId="478"/>
          <ac:picMkLst>
            <pc:docMk/>
            <pc:sldMk cId="2229042606" sldId="573"/>
            <ac:picMk id="4" creationId="{C66CBD75-9668-4DB7-9D0F-F20276F9424E}"/>
          </ac:picMkLst>
        </pc:picChg>
        <pc:picChg chg="add mod">
          <ac:chgData name="Archiebal Poyogao" userId="95b2013d-7290-4d3d-8fac-e3953d5ecf5b" providerId="ADAL" clId="{0F3CB7E3-0E1B-4217-A57A-1CA39CCD8325}" dt="2022-01-17T07:49:40.684" v="272" actId="962"/>
          <ac:picMkLst>
            <pc:docMk/>
            <pc:sldMk cId="2229042606" sldId="573"/>
            <ac:picMk id="7" creationId="{093A9067-4CFF-4D6F-A747-E9465F32C7A7}"/>
          </ac:picMkLst>
        </pc:picChg>
      </pc:sldChg>
      <pc:sldChg chg="addSp delSp modSp add mod ord">
        <pc:chgData name="Archiebal Poyogao" userId="95b2013d-7290-4d3d-8fac-e3953d5ecf5b" providerId="ADAL" clId="{0F3CB7E3-0E1B-4217-A57A-1CA39CCD8325}" dt="2022-01-17T08:17:13.138" v="545" actId="20577"/>
        <pc:sldMkLst>
          <pc:docMk/>
          <pc:sldMk cId="1986723837" sldId="574"/>
        </pc:sldMkLst>
        <pc:spChg chg="mod">
          <ac:chgData name="Archiebal Poyogao" userId="95b2013d-7290-4d3d-8fac-e3953d5ecf5b" providerId="ADAL" clId="{0F3CB7E3-0E1B-4217-A57A-1CA39CCD8325}" dt="2022-01-17T08:17:13.138" v="545" actId="20577"/>
          <ac:spMkLst>
            <pc:docMk/>
            <pc:sldMk cId="1986723837" sldId="574"/>
            <ac:spMk id="5" creationId="{8D0423F1-DCB1-4F61-B7B0-EC40F54DA47D}"/>
          </ac:spMkLst>
        </pc:spChg>
        <pc:picChg chg="add mod">
          <ac:chgData name="Archiebal Poyogao" userId="95b2013d-7290-4d3d-8fac-e3953d5ecf5b" providerId="ADAL" clId="{0F3CB7E3-0E1B-4217-A57A-1CA39CCD8325}" dt="2022-01-17T08:17:04.459" v="532" actId="14100"/>
          <ac:picMkLst>
            <pc:docMk/>
            <pc:sldMk cId="1986723837" sldId="574"/>
            <ac:picMk id="3" creationId="{D07E60C7-B18A-4739-B6F1-A086C7BE09C5}"/>
          </ac:picMkLst>
        </pc:picChg>
        <pc:picChg chg="del">
          <ac:chgData name="Archiebal Poyogao" userId="95b2013d-7290-4d3d-8fac-e3953d5ecf5b" providerId="ADAL" clId="{0F3CB7E3-0E1B-4217-A57A-1CA39CCD8325}" dt="2022-01-17T08:14:38.995" v="527" actId="478"/>
          <ac:picMkLst>
            <pc:docMk/>
            <pc:sldMk cId="1986723837" sldId="574"/>
            <ac:picMk id="7" creationId="{093A9067-4CFF-4D6F-A747-E9465F32C7A7}"/>
          </ac:picMkLst>
        </pc:picChg>
      </pc:sldChg>
      <pc:sldChg chg="addSp delSp modSp add mod">
        <pc:chgData name="Archiebal Poyogao" userId="95b2013d-7290-4d3d-8fac-e3953d5ecf5b" providerId="ADAL" clId="{0F3CB7E3-0E1B-4217-A57A-1CA39CCD8325}" dt="2022-01-18T06:38:02.824" v="698" actId="313"/>
        <pc:sldMkLst>
          <pc:docMk/>
          <pc:sldMk cId="2297640627" sldId="575"/>
        </pc:sldMkLst>
        <pc:spChg chg="mod">
          <ac:chgData name="Archiebal Poyogao" userId="95b2013d-7290-4d3d-8fac-e3953d5ecf5b" providerId="ADAL" clId="{0F3CB7E3-0E1B-4217-A57A-1CA39CCD8325}" dt="2022-01-18T06:38:02.824" v="698" actId="313"/>
          <ac:spMkLst>
            <pc:docMk/>
            <pc:sldMk cId="2297640627" sldId="575"/>
            <ac:spMk id="5" creationId="{8D0423F1-DCB1-4F61-B7B0-EC40F54DA47D}"/>
          </ac:spMkLst>
        </pc:spChg>
        <pc:picChg chg="add mod ord">
          <ac:chgData name="Archiebal Poyogao" userId="95b2013d-7290-4d3d-8fac-e3953d5ecf5b" providerId="ADAL" clId="{0F3CB7E3-0E1B-4217-A57A-1CA39CCD8325}" dt="2022-01-18T06:37:37.750" v="653" actId="14100"/>
          <ac:picMkLst>
            <pc:docMk/>
            <pc:sldMk cId="2297640627" sldId="575"/>
            <ac:picMk id="3" creationId="{3F49F232-D36C-4CC9-A0FF-A9BA96648736}"/>
          </ac:picMkLst>
        </pc:picChg>
        <pc:picChg chg="add mod ord">
          <ac:chgData name="Archiebal Poyogao" userId="95b2013d-7290-4d3d-8fac-e3953d5ecf5b" providerId="ADAL" clId="{0F3CB7E3-0E1B-4217-A57A-1CA39CCD8325}" dt="2022-01-18T06:37:35.413" v="651" actId="14100"/>
          <ac:picMkLst>
            <pc:docMk/>
            <pc:sldMk cId="2297640627" sldId="575"/>
            <ac:picMk id="6" creationId="{9FCF6792-7D05-4450-BA37-1BFA34FB05BA}"/>
          </ac:picMkLst>
        </pc:picChg>
        <pc:picChg chg="del">
          <ac:chgData name="Archiebal Poyogao" userId="95b2013d-7290-4d3d-8fac-e3953d5ecf5b" providerId="ADAL" clId="{0F3CB7E3-0E1B-4217-A57A-1CA39CCD8325}" dt="2022-01-18T06:27:34.947" v="597" actId="478"/>
          <ac:picMkLst>
            <pc:docMk/>
            <pc:sldMk cId="2297640627" sldId="575"/>
            <ac:picMk id="7" creationId="{093A9067-4CFF-4D6F-A747-E9465F32C7A7}"/>
          </ac:picMkLst>
        </pc:picChg>
        <pc:picChg chg="add mod">
          <ac:chgData name="Archiebal Poyogao" userId="95b2013d-7290-4d3d-8fac-e3953d5ecf5b" providerId="ADAL" clId="{0F3CB7E3-0E1B-4217-A57A-1CA39CCD8325}" dt="2022-01-18T06:37:28.369" v="649" actId="1076"/>
          <ac:picMkLst>
            <pc:docMk/>
            <pc:sldMk cId="2297640627" sldId="575"/>
            <ac:picMk id="9" creationId="{76DEE382-2310-4C93-BAB1-A9F75809E8D3}"/>
          </ac:picMkLst>
        </pc:picChg>
        <pc:picChg chg="add mod">
          <ac:chgData name="Archiebal Poyogao" userId="95b2013d-7290-4d3d-8fac-e3953d5ecf5b" providerId="ADAL" clId="{0F3CB7E3-0E1B-4217-A57A-1CA39CCD8325}" dt="2022-01-18T06:36:48.846" v="643" actId="14100"/>
          <ac:picMkLst>
            <pc:docMk/>
            <pc:sldMk cId="2297640627" sldId="575"/>
            <ac:picMk id="11" creationId="{045D1123-DE1B-402C-9D11-A246384D9AB8}"/>
          </ac:picMkLst>
        </pc:picChg>
      </pc:sldChg>
      <pc:sldChg chg="addSp delSp modSp add mod">
        <pc:chgData name="Archiebal Poyogao" userId="95b2013d-7290-4d3d-8fac-e3953d5ecf5b" providerId="ADAL" clId="{0F3CB7E3-0E1B-4217-A57A-1CA39CCD8325}" dt="2022-01-18T06:38:58.273" v="753" actId="20577"/>
        <pc:sldMkLst>
          <pc:docMk/>
          <pc:sldMk cId="1619217554" sldId="576"/>
        </pc:sldMkLst>
        <pc:spChg chg="mod">
          <ac:chgData name="Archiebal Poyogao" userId="95b2013d-7290-4d3d-8fac-e3953d5ecf5b" providerId="ADAL" clId="{0F3CB7E3-0E1B-4217-A57A-1CA39CCD8325}" dt="2022-01-18T06:38:58.273" v="753" actId="20577"/>
          <ac:spMkLst>
            <pc:docMk/>
            <pc:sldMk cId="1619217554" sldId="576"/>
            <ac:spMk id="5" creationId="{8D0423F1-DCB1-4F61-B7B0-EC40F54DA47D}"/>
          </ac:spMkLst>
        </pc:spChg>
        <pc:picChg chg="del">
          <ac:chgData name="Archiebal Poyogao" userId="95b2013d-7290-4d3d-8fac-e3953d5ecf5b" providerId="ADAL" clId="{0F3CB7E3-0E1B-4217-A57A-1CA39CCD8325}" dt="2022-01-18T06:38:14.565" v="700" actId="478"/>
          <ac:picMkLst>
            <pc:docMk/>
            <pc:sldMk cId="1619217554" sldId="576"/>
            <ac:picMk id="3" creationId="{3F49F232-D36C-4CC9-A0FF-A9BA96648736}"/>
          </ac:picMkLst>
        </pc:picChg>
        <pc:picChg chg="add mod">
          <ac:chgData name="Archiebal Poyogao" userId="95b2013d-7290-4d3d-8fac-e3953d5ecf5b" providerId="ADAL" clId="{0F3CB7E3-0E1B-4217-A57A-1CA39CCD8325}" dt="2022-01-18T06:38:42.676" v="708" actId="14100"/>
          <ac:picMkLst>
            <pc:docMk/>
            <pc:sldMk cId="1619217554" sldId="576"/>
            <ac:picMk id="4" creationId="{B4C0E39F-C628-4DF2-A2E7-20982B357621}"/>
          </ac:picMkLst>
        </pc:picChg>
        <pc:picChg chg="del">
          <ac:chgData name="Archiebal Poyogao" userId="95b2013d-7290-4d3d-8fac-e3953d5ecf5b" providerId="ADAL" clId="{0F3CB7E3-0E1B-4217-A57A-1CA39CCD8325}" dt="2022-01-18T06:38:19.109" v="701" actId="478"/>
          <ac:picMkLst>
            <pc:docMk/>
            <pc:sldMk cId="1619217554" sldId="576"/>
            <ac:picMk id="6" creationId="{9FCF6792-7D05-4450-BA37-1BFA34FB05BA}"/>
          </ac:picMkLst>
        </pc:picChg>
        <pc:picChg chg="del">
          <ac:chgData name="Archiebal Poyogao" userId="95b2013d-7290-4d3d-8fac-e3953d5ecf5b" providerId="ADAL" clId="{0F3CB7E3-0E1B-4217-A57A-1CA39CCD8325}" dt="2022-01-18T06:38:19.109" v="701" actId="478"/>
          <ac:picMkLst>
            <pc:docMk/>
            <pc:sldMk cId="1619217554" sldId="576"/>
            <ac:picMk id="9" creationId="{76DEE382-2310-4C93-BAB1-A9F75809E8D3}"/>
          </ac:picMkLst>
        </pc:picChg>
        <pc:picChg chg="del">
          <ac:chgData name="Archiebal Poyogao" userId="95b2013d-7290-4d3d-8fac-e3953d5ecf5b" providerId="ADAL" clId="{0F3CB7E3-0E1B-4217-A57A-1CA39CCD8325}" dt="2022-01-18T06:38:19.109" v="701" actId="478"/>
          <ac:picMkLst>
            <pc:docMk/>
            <pc:sldMk cId="1619217554" sldId="576"/>
            <ac:picMk id="11" creationId="{045D1123-DE1B-402C-9D11-A246384D9AB8}"/>
          </ac:picMkLst>
        </pc:picChg>
      </pc:sldChg>
      <pc:sldChg chg="addSp delSp modSp add mod">
        <pc:chgData name="Archiebal Poyogao" userId="95b2013d-7290-4d3d-8fac-e3953d5ecf5b" providerId="ADAL" clId="{0F3CB7E3-0E1B-4217-A57A-1CA39CCD8325}" dt="2022-01-19T01:30:25.399" v="795" actId="20577"/>
        <pc:sldMkLst>
          <pc:docMk/>
          <pc:sldMk cId="4114346652" sldId="577"/>
        </pc:sldMkLst>
        <pc:spChg chg="mod">
          <ac:chgData name="Archiebal Poyogao" userId="95b2013d-7290-4d3d-8fac-e3953d5ecf5b" providerId="ADAL" clId="{0F3CB7E3-0E1B-4217-A57A-1CA39CCD8325}" dt="2022-01-19T01:30:25.399" v="795" actId="20577"/>
          <ac:spMkLst>
            <pc:docMk/>
            <pc:sldMk cId="4114346652" sldId="577"/>
            <ac:spMk id="5" creationId="{8D0423F1-DCB1-4F61-B7B0-EC40F54DA47D}"/>
          </ac:spMkLst>
        </pc:spChg>
        <pc:picChg chg="add mod">
          <ac:chgData name="Archiebal Poyogao" userId="95b2013d-7290-4d3d-8fac-e3953d5ecf5b" providerId="ADAL" clId="{0F3CB7E3-0E1B-4217-A57A-1CA39CCD8325}" dt="2022-01-19T01:30:09.130" v="761" actId="14100"/>
          <ac:picMkLst>
            <pc:docMk/>
            <pc:sldMk cId="4114346652" sldId="577"/>
            <ac:picMk id="3" creationId="{3A1813C5-AFE8-4878-B6B0-B9DA11B25FE5}"/>
          </ac:picMkLst>
        </pc:picChg>
        <pc:picChg chg="del">
          <ac:chgData name="Archiebal Poyogao" userId="95b2013d-7290-4d3d-8fac-e3953d5ecf5b" providerId="ADAL" clId="{0F3CB7E3-0E1B-4217-A57A-1CA39CCD8325}" dt="2022-01-19T01:29:41.258" v="755" actId="478"/>
          <ac:picMkLst>
            <pc:docMk/>
            <pc:sldMk cId="4114346652" sldId="577"/>
            <ac:picMk id="4" creationId="{B4C0E39F-C628-4DF2-A2E7-20982B357621}"/>
          </ac:picMkLst>
        </pc:picChg>
      </pc:sldChg>
      <pc:sldChg chg="addSp delSp modSp add mod">
        <pc:chgData name="Archiebal Poyogao" userId="95b2013d-7290-4d3d-8fac-e3953d5ecf5b" providerId="ADAL" clId="{0F3CB7E3-0E1B-4217-A57A-1CA39CCD8325}" dt="2022-01-19T03:16:32.753" v="996" actId="20577"/>
        <pc:sldMkLst>
          <pc:docMk/>
          <pc:sldMk cId="1716847662" sldId="578"/>
        </pc:sldMkLst>
        <pc:spChg chg="mod">
          <ac:chgData name="Archiebal Poyogao" userId="95b2013d-7290-4d3d-8fac-e3953d5ecf5b" providerId="ADAL" clId="{0F3CB7E3-0E1B-4217-A57A-1CA39CCD8325}" dt="2022-01-19T03:16:32.753" v="996" actId="20577"/>
          <ac:spMkLst>
            <pc:docMk/>
            <pc:sldMk cId="1716847662" sldId="578"/>
            <ac:spMk id="5" creationId="{8D0423F1-DCB1-4F61-B7B0-EC40F54DA47D}"/>
          </ac:spMkLst>
        </pc:spChg>
        <pc:picChg chg="del">
          <ac:chgData name="Archiebal Poyogao" userId="95b2013d-7290-4d3d-8fac-e3953d5ecf5b" providerId="ADAL" clId="{0F3CB7E3-0E1B-4217-A57A-1CA39CCD8325}" dt="2022-01-19T03:14:31.468" v="900" actId="478"/>
          <ac:picMkLst>
            <pc:docMk/>
            <pc:sldMk cId="1716847662" sldId="578"/>
            <ac:picMk id="3" creationId="{3A1813C5-AFE8-4878-B6B0-B9DA11B25FE5}"/>
          </ac:picMkLst>
        </pc:picChg>
        <pc:picChg chg="add mod">
          <ac:chgData name="Archiebal Poyogao" userId="95b2013d-7290-4d3d-8fac-e3953d5ecf5b" providerId="ADAL" clId="{0F3CB7E3-0E1B-4217-A57A-1CA39CCD8325}" dt="2022-01-19T03:16:13.436" v="959" actId="14100"/>
          <ac:picMkLst>
            <pc:docMk/>
            <pc:sldMk cId="1716847662" sldId="578"/>
            <ac:picMk id="4" creationId="{467E780C-7931-4299-8DF0-2EB84CBE46CC}"/>
          </ac:picMkLst>
        </pc:picChg>
        <pc:picChg chg="add del mod">
          <ac:chgData name="Archiebal Poyogao" userId="95b2013d-7290-4d3d-8fac-e3953d5ecf5b" providerId="ADAL" clId="{0F3CB7E3-0E1B-4217-A57A-1CA39CCD8325}" dt="2022-01-19T03:16:04.325" v="956" actId="478"/>
          <ac:picMkLst>
            <pc:docMk/>
            <pc:sldMk cId="1716847662" sldId="578"/>
            <ac:picMk id="7" creationId="{D2525654-9A88-4C4E-81C0-19A347CA0671}"/>
          </ac:picMkLst>
        </pc:picChg>
      </pc:sldChg>
      <pc:sldChg chg="delSp modSp add mod ord">
        <pc:chgData name="Archiebal Poyogao" userId="95b2013d-7290-4d3d-8fac-e3953d5ecf5b" providerId="ADAL" clId="{0F3CB7E3-0E1B-4217-A57A-1CA39CCD8325}" dt="2022-01-19T03:16:00.210" v="955"/>
        <pc:sldMkLst>
          <pc:docMk/>
          <pc:sldMk cId="653236423" sldId="579"/>
        </pc:sldMkLst>
        <pc:spChg chg="mod">
          <ac:chgData name="Archiebal Poyogao" userId="95b2013d-7290-4d3d-8fac-e3953d5ecf5b" providerId="ADAL" clId="{0F3CB7E3-0E1B-4217-A57A-1CA39CCD8325}" dt="2022-01-19T03:15:50.803" v="953" actId="20577"/>
          <ac:spMkLst>
            <pc:docMk/>
            <pc:sldMk cId="653236423" sldId="579"/>
            <ac:spMk id="5" creationId="{8D0423F1-DCB1-4F61-B7B0-EC40F54DA47D}"/>
          </ac:spMkLst>
        </pc:spChg>
        <pc:picChg chg="del">
          <ac:chgData name="Archiebal Poyogao" userId="95b2013d-7290-4d3d-8fac-e3953d5ecf5b" providerId="ADAL" clId="{0F3CB7E3-0E1B-4217-A57A-1CA39CCD8325}" dt="2022-01-19T03:15:18.720" v="912" actId="478"/>
          <ac:picMkLst>
            <pc:docMk/>
            <pc:sldMk cId="653236423" sldId="579"/>
            <ac:picMk id="4" creationId="{467E780C-7931-4299-8DF0-2EB84CBE46CC}"/>
          </ac:picMkLst>
        </pc:picChg>
        <pc:picChg chg="mod">
          <ac:chgData name="Archiebal Poyogao" userId="95b2013d-7290-4d3d-8fac-e3953d5ecf5b" providerId="ADAL" clId="{0F3CB7E3-0E1B-4217-A57A-1CA39CCD8325}" dt="2022-01-19T03:15:31.089" v="916" actId="14100"/>
          <ac:picMkLst>
            <pc:docMk/>
            <pc:sldMk cId="653236423" sldId="579"/>
            <ac:picMk id="7" creationId="{D2525654-9A88-4C4E-81C0-19A347CA067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0B90A-53F9-47E8-A28C-F7AC21749A5B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22921-8534-4005-9037-F326078A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3218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DEC8-8875-48E6-9BE7-2E18219C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E6CD1-0B7A-40A9-B20D-58CCCD64A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AC54E-EB30-4EB8-90F1-E070AC5740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CEBCC-09D4-4315-8228-E88BAA7271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693DE-2B30-4E28-B15D-88695C5CD3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971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409110" y="1315875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93367" y="4864504"/>
            <a:ext cx="8550633" cy="273844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 descr="Diagram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2335" t="8899" r="1999" b="21186"/>
          <a:stretch/>
        </p:blipFill>
        <p:spPr>
          <a:xfrm>
            <a:off x="7091" y="4875148"/>
            <a:ext cx="586276" cy="273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25749" y="4767263"/>
            <a:ext cx="4168327" cy="36044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6AE5-65F5-43CD-A84C-B4012CD7D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87EAA-E094-4BE0-8484-89FF993E6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8033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Richard Roa</cp:lastModifiedBy>
  <cp:revision>364</cp:revision>
  <cp:lastPrinted>2022-01-05T08:25:03Z</cp:lastPrinted>
  <dcterms:modified xsi:type="dcterms:W3CDTF">2022-01-23T00:20:48Z</dcterms:modified>
</cp:coreProperties>
</file>